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42E9DC-6AA4-4EE3-B6E8-3459A16778E1}"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42E9DC-6AA4-4EE3-B6E8-3459A16778E1}"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42E9DC-6AA4-4EE3-B6E8-3459A16778E1}"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42E9DC-6AA4-4EE3-B6E8-3459A16778E1}"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42E9DC-6AA4-4EE3-B6E8-3459A16778E1}"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42E9DC-6AA4-4EE3-B6E8-3459A16778E1}" type="datetimeFigureOut">
              <a:rPr lang="en-US" smtClean="0"/>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42E9DC-6AA4-4EE3-B6E8-3459A16778E1}" type="datetimeFigureOut">
              <a:rPr lang="en-US" smtClean="0"/>
              <a:t>3/17/2010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42E9DC-6AA4-4EE3-B6E8-3459A16778E1}" type="datetimeFigureOut">
              <a:rPr lang="en-US" smtClean="0"/>
              <a:t>3/17/2010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42E9DC-6AA4-4EE3-B6E8-3459A16778E1}" type="datetimeFigureOut">
              <a:rPr lang="en-US" smtClean="0"/>
              <a:t>3/17/2010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42E9DC-6AA4-4EE3-B6E8-3459A16778E1}" type="datetimeFigureOut">
              <a:rPr lang="en-US" smtClean="0"/>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42E9DC-6AA4-4EE3-B6E8-3459A16778E1}" type="datetimeFigureOut">
              <a:rPr lang="en-US" smtClean="0"/>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413DF-96DF-4155-9682-645E08E428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42E9DC-6AA4-4EE3-B6E8-3459A16778E1}" type="datetimeFigureOut">
              <a:rPr lang="en-US" smtClean="0"/>
              <a:t>3/17/2010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3413DF-96DF-4155-9682-645E08E428F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Consequences of global warming</a:t>
            </a:r>
            <a:endParaRPr lang="en-US" dirty="0"/>
          </a:p>
        </p:txBody>
      </p:sp>
      <p:sp>
        <p:nvSpPr>
          <p:cNvPr id="3" name="Subtitle 2"/>
          <p:cNvSpPr>
            <a:spLocks noGrp="1"/>
          </p:cNvSpPr>
          <p:nvPr>
            <p:ph type="subTitle" idx="1"/>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By: Jose Martinez</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Global warming?</a:t>
            </a:r>
            <a:endParaRPr lang="en-US" dirty="0"/>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Global Warming is a global phenomenon with a number of effects on the global level. Global warming has various effects, ranging from the effects to the atmosphere to the economical, environmental as well as the health life of human beings.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Serious effects </a:t>
            </a:r>
            <a:endParaRPr lang="en-US" dirty="0"/>
          </a:p>
        </p:txBody>
      </p:sp>
      <p:sp>
        <p:nvSpPr>
          <p:cNvPr id="3" name="Content Placeholder 2"/>
          <p:cNvSpPr>
            <a:spLocks noGrp="1"/>
          </p:cNvSpPr>
          <p:nvPr>
            <p:ph idx="1"/>
          </p:nvPr>
        </p:nvSpPr>
        <p:spPr>
          <a:xfrm>
            <a:off x="457200" y="1676400"/>
            <a:ext cx="8229600" cy="4525963"/>
          </a:xfrm>
        </p:spPr>
        <p:style>
          <a:lnRef idx="0">
            <a:schemeClr val="accent1"/>
          </a:lnRef>
          <a:fillRef idx="3">
            <a:schemeClr val="accent1"/>
          </a:fillRef>
          <a:effectRef idx="3">
            <a:schemeClr val="accent1"/>
          </a:effectRef>
          <a:fontRef idx="minor">
            <a:schemeClr val="lt1"/>
          </a:fontRef>
        </p:style>
        <p:txBody>
          <a:bodyPr>
            <a:normAutofit lnSpcReduction="10000"/>
          </a:bodyPr>
          <a:lstStyle/>
          <a:p>
            <a:r>
              <a:rPr lang="en-US" sz="2400" dirty="0" smtClean="0"/>
              <a:t>One of the most serious effects of Global Warming that humans have to think about are the effects on the health of individuals, nations and therefore civilizations. The rise in </a:t>
            </a:r>
            <a:br>
              <a:rPr lang="en-US" sz="2400" dirty="0" smtClean="0"/>
            </a:br>
            <a:r>
              <a:rPr lang="en-US" sz="2400" dirty="0" smtClean="0"/>
              <a:t>temperature due to Global Warming is known to be supportive to various viral diseases like the west </a:t>
            </a:r>
            <a:r>
              <a:rPr lang="en-US" sz="2400" dirty="0" err="1" smtClean="0"/>
              <a:t>nile</a:t>
            </a:r>
            <a:r>
              <a:rPr lang="en-US" sz="2400" dirty="0" smtClean="0"/>
              <a:t> virus and malaria. This will result in economic as well as health effects on human beings.</a:t>
            </a:r>
          </a:p>
          <a:p>
            <a:r>
              <a:rPr lang="en-US" sz="2400" dirty="0" smtClean="0"/>
              <a:t>For example, Global Warming will increase the incidence of such diseases in poorer countries where these diseases exist. Global Warming will also cause countries who have eradicated these diseases to spend more on vaccinations and other ways of eradication like pesticides, etc.</a:t>
            </a:r>
          </a:p>
          <a:p>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Increase in temp.</a:t>
            </a:r>
            <a:endParaRPr lang="en-US" dirty="0"/>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US" sz="2000" dirty="0" smtClean="0"/>
              <a:t>Global Warming results in a drastic rise in temperature. This rise in temperature will finally result in an increase in the mortality rate of people. A higher temperature causes problems to people with cardiovascular problems. In extreme cases, people are known to have died of heatstroke. People may also have heat exhaustion problems. Respiratory problems are also known to arise out of a high temperature. </a:t>
            </a:r>
          </a:p>
          <a:p>
            <a:r>
              <a:rPr lang="en-US" sz="2000" dirty="0" smtClean="0"/>
              <a:t>High temperature also causes the concentration of ozone in the lower atmosphere. Ozone is a harmful pollutant and causes respiratory problems Ozone is also known to damage lung tissues and therefore cause more complications for people with asthma. These are some of the health effects of Global Warming.</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Rise in sea levels</a:t>
            </a:r>
            <a:endParaRPr lang="en-US" dirty="0"/>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US" sz="2000" dirty="0" smtClean="0"/>
              <a:t>Global Warming also results in a rise in the sea levels. Therefore, this will result in an increase of the costs of the coastal defense. This is also dangerous, because the most important trade ports are always at the coast of any area for trade reasons.</a:t>
            </a:r>
          </a:p>
          <a:p>
            <a:endParaRPr lang="en-US" sz="2000" dirty="0"/>
          </a:p>
          <a:p>
            <a:r>
              <a:rPr lang="en-US" sz="2000" dirty="0" smtClean="0"/>
              <a:t>The rising of the sea level can wipe out many cities like New York, Venice, and any coastal areas.</a:t>
            </a:r>
          </a:p>
          <a:p>
            <a:endParaRPr lang="en-US" sz="2000" dirty="0"/>
          </a:p>
          <a:p>
            <a:r>
              <a:rPr lang="en-US" sz="2000" dirty="0" smtClean="0"/>
              <a:t>Many islands will cease to exist because the sea will just swallow them up whole.</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Effects on weather</a:t>
            </a:r>
            <a:endParaRPr lang="en-US" dirty="0"/>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US" sz="2400" dirty="0" smtClean="0"/>
              <a:t>Global Warming will also have a effect on the daily weather. One of the most important effects is the increase in extreme temperatures. The levels of evaporation will also increase due to Global Warming.</a:t>
            </a:r>
          </a:p>
          <a:p>
            <a:endParaRPr lang="en-US" sz="2400" dirty="0"/>
          </a:p>
          <a:p>
            <a:r>
              <a:rPr lang="en-US" sz="2400" dirty="0" smtClean="0"/>
              <a:t>Scientists and experts say that many new mega storms will </a:t>
            </a:r>
            <a:r>
              <a:rPr lang="en-US" sz="2400" dirty="0" err="1" smtClean="0"/>
              <a:t>develope</a:t>
            </a:r>
            <a:r>
              <a:rPr lang="en-US" sz="2400" dirty="0" smtClean="0"/>
              <a:t>. Hurricanes that can cover an entire continent could be possible because of </a:t>
            </a:r>
            <a:r>
              <a:rPr lang="en-US" sz="2400" smtClean="0"/>
              <a:t>global warming.</a:t>
            </a:r>
            <a:endParaRPr lang="en-US" sz="2400"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376</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Consequences of global warming</vt:lpstr>
      <vt:lpstr>Global warming?</vt:lpstr>
      <vt:lpstr>Serious effects </vt:lpstr>
      <vt:lpstr>Increase in temp.</vt:lpstr>
      <vt:lpstr>Rise in sea levels</vt:lpstr>
      <vt:lpstr>Effects on weather</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Consequences of global warming</dc:title>
  <dc:creator>Hazleton Area School District</dc:creator>
  <cp:lastModifiedBy>Hazleton Area School District</cp:lastModifiedBy>
  <cp:revision>3</cp:revision>
  <dcterms:created xsi:type="dcterms:W3CDTF">2010-03-17T14:29:02Z</dcterms:created>
  <dcterms:modified xsi:type="dcterms:W3CDTF">2010-03-17T14:57:33Z</dcterms:modified>
</cp:coreProperties>
</file>